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A42B-CC78-4A07-AD6B-8193467EC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82795-D155-4992-AC7B-45B6BA375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A97CA-5C9C-4215-A6C6-EA88991B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2CDA3-8430-4840-BA75-D1A4B80AD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4F06B-C84D-40A1-8968-99021B5E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5601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6109-4847-4BB1-9F86-0D0F0BF2E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87F780-A142-47EB-964C-2BD1A9EF3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DCE7B-DA39-4FCF-9FA3-23F26976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A3A0F-1A4A-4BE8-B16B-191A9B0D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84FDA-EBF7-4787-BB85-454682CE9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892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BF5C7-D1AE-4A9A-B023-F6007ED18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EBC27E-3981-4201-A776-DA78A20CC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3818D-7AB4-4F8D-B5C7-7D55D89A8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9DB76-17A9-443B-A011-102443E4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32CC1-0F8E-4329-97C9-714F6FCA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463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403B-219D-4710-82C1-595D8533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6A2F-E6E5-4D7A-9826-FD6809535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68DE-BE68-4568-9529-FA2E27D55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E4608-DAAF-4E60-9BC9-7C9C530B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BB278-6040-489B-A306-4BA45CAA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838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D334-2D59-4F3B-AF2A-97C3C0F1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6E9BB-8DA8-4C18-B6B3-4A8B3B067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B7CBC-637F-4F5D-BD75-AB1EF1251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68B0-E590-47A4-8F32-E1CD6E052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B5E14-FFB5-4274-8CAD-72B444A0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085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52242-1D33-49C3-A62B-2E9AFBE5B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AB5A1-52CD-4011-BD0B-08BAD474F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B8768B-46AE-4732-8118-55742562E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633434-4C30-4458-8950-E5A4C3410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C759B-5682-46DF-A5BF-194C25C0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5DFF3-E4A0-49B1-AB87-DFFE9DB58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680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F307-EF51-4F86-A054-FA2644D4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25964-A128-4472-A552-02252052C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A264F-D26E-47B8-A551-A07C00838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2997E-DEEC-4418-BE0C-554E9E3A13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5B403F-AF8C-4C10-A80B-A1442E243A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F85BBE-4579-485B-BB19-1C60BFAC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996243-57D3-4998-A18A-963F07D0F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A64BC6-A3E1-4091-8A17-5C95ADC6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7885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094E-2BB5-4AA3-A6B2-3956EBF1B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B5D23-B685-4817-B66D-20FD27CB7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1802EA-2D7A-4845-95F9-F92D6B5E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404A0-2CC6-4EEC-AB60-45AED7C7C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731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ECAFFF-CF7A-43F4-9348-A4D46C3FB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17111-03E7-44C0-878C-221A5C54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473E6-6707-4224-AE9F-D8E8F6D5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240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5D9E-39C2-4676-8B43-BFF2EF95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7133B-C6BA-47AB-A09E-9EF53B86F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5C445-FD4B-4F68-955E-ADC0C1F32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202F3-A3DD-424A-A4EF-5421C99A8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719AD-2928-4D7F-B9FD-8021DB7E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E75713-15D6-4EC4-8DA9-4265D19D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74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3FCD8-D4B3-4D28-AECF-B7A35973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A58CE-0E52-4A33-81D0-6BC4AF0C6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5F67C-28ED-4F61-AD36-6DCC4E584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D062D-5572-412B-9B1E-C4CCC859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94A12-0B36-4AE1-8D93-0BADF813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29183-9BAF-43E0-97B4-FB933FDD5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6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B3DD93-9064-4324-ACAC-1270CD93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B949D-80A5-4E65-BFEA-50A1D4F2A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1F02B-103D-4DA7-A1DC-80BC08293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EB57B-D086-44BD-ACE4-472E63AAFFAF}" type="datetimeFigureOut">
              <a:rPr lang="en-IN" smtClean="0"/>
              <a:t>18-06-2020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A94FE-EF6E-45E0-B37E-A1C84090C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B789D-B6F4-4A2B-BEEC-0A6F9EA3D1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5C870-0DF3-420C-B57C-5E60ED5BA7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51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345FF5-821E-45AD-96CC-7F8F4FF0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57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1759E-343D-4A9B-A967-ED7552E68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75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A1593-BD3E-4449-9153-0330C356C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94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4E3850-1F7B-413F-B307-72AECAD6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F92CE-97BB-438E-B718-DED1595E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8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BE3F99-F9F0-4669-B5CB-36AA0397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5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3C340-6066-4774-A2B6-DD674E93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20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64949-3CBA-4610-A1DD-E9B421854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9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CE7E9-8FB7-44D3-8AEE-E359253A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02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9975B6-3BC1-4DF9-8FF5-02C1F49A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20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4C5801-82E1-40F3-A827-2280C6F0C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40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4EA29-4C16-445B-88FF-8C372C7E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2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BE6317-6790-4242-8F4C-0A83E798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1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73B513-4F56-4092-A788-F218BB8F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137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4DC472-774B-4090-8D6D-421811278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62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5C904-A391-46BF-849D-218510B1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2D68DB-AF4B-4870-9E0E-5B285CE125D9}"/>
              </a:ext>
            </a:extLst>
          </p:cNvPr>
          <p:cNvSpPr txBox="1"/>
          <p:nvPr/>
        </p:nvSpPr>
        <p:spPr>
          <a:xfrm>
            <a:off x="6731000" y="2902188"/>
            <a:ext cx="27432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Continuous columns</a:t>
            </a:r>
          </a:p>
        </p:txBody>
      </p:sp>
    </p:spTree>
    <p:extLst>
      <p:ext uri="{BB962C8B-B14F-4D97-AF65-F5344CB8AC3E}">
        <p14:creationId xmlns:p14="http://schemas.microsoft.com/office/powerpoint/2010/main" val="2155694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6DDD8-C4CF-4DB9-86F0-028EF123F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1712E6-8F5F-42E5-AB89-F18B0D37FC49}"/>
              </a:ext>
            </a:extLst>
          </p:cNvPr>
          <p:cNvSpPr txBox="1"/>
          <p:nvPr/>
        </p:nvSpPr>
        <p:spPr>
          <a:xfrm>
            <a:off x="6746240" y="3429000"/>
            <a:ext cx="236728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Categorical columns</a:t>
            </a:r>
          </a:p>
        </p:txBody>
      </p:sp>
    </p:spTree>
    <p:extLst>
      <p:ext uri="{BB962C8B-B14F-4D97-AF65-F5344CB8AC3E}">
        <p14:creationId xmlns:p14="http://schemas.microsoft.com/office/powerpoint/2010/main" val="3291247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9D86E-8AA2-4A31-A893-85AE5D8D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6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C38CBE-C1A8-4050-8092-5D354062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18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338892-3B35-4AFA-854F-47835D23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3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20381-7CB6-44B1-9AFF-A5AAE91F7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6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C4214C-ACFC-490A-9EBB-3C0324C7F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1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D0C8E6-5400-4D6F-8BF8-C864AEA0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7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D9CB5-FB07-4298-A1A5-1DBBB3DCB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1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356559-4A91-42F5-B5F8-5CE37093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89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9ACDC3-1062-43BC-9661-33BD0782D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6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1B3F4B-82B1-47AC-9E88-4015BF69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41EF61-00F7-4639-BDE6-4E53C9005BEC}"/>
              </a:ext>
            </a:extLst>
          </p:cNvPr>
          <p:cNvSpPr txBox="1"/>
          <p:nvPr/>
        </p:nvSpPr>
        <p:spPr>
          <a:xfrm>
            <a:off x="5715000" y="3105834"/>
            <a:ext cx="465772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/>
              <a:t>applicationDF.nunique</a:t>
            </a:r>
            <a:r>
              <a:rPr lang="fr-FR" dirty="0"/>
              <a:t>().</a:t>
            </a:r>
            <a:r>
              <a:rPr lang="fr-FR" dirty="0" err="1"/>
              <a:t>sort_values</a:t>
            </a:r>
            <a:r>
              <a:rPr lang="fr-FR" dirty="0"/>
              <a:t>()</a:t>
            </a:r>
          </a:p>
          <a:p>
            <a:r>
              <a:rPr lang="fr-FR" dirty="0" err="1"/>
              <a:t>previousDF.nunique</a:t>
            </a:r>
            <a:r>
              <a:rPr lang="fr-FR" dirty="0"/>
              <a:t>().</a:t>
            </a:r>
            <a:r>
              <a:rPr lang="fr-FR" dirty="0" err="1"/>
              <a:t>sort_values</a:t>
            </a:r>
            <a:r>
              <a:rPr lang="fr-FR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107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20</Words>
  <Application>Microsoft Office PowerPoint</Application>
  <PresentationFormat>Widescreen</PresentationFormat>
  <Paragraphs>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Padma</dc:creator>
  <cp:lastModifiedBy>Padma</cp:lastModifiedBy>
  <cp:revision>18</cp:revision>
  <dcterms:created xsi:type="dcterms:W3CDTF">2020-06-17T14:40:24Z</dcterms:created>
  <dcterms:modified xsi:type="dcterms:W3CDTF">2020-06-18T03:26:12Z</dcterms:modified>
</cp:coreProperties>
</file>